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116" y="-1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Sotiris1\Εργασία\ΕΥΔ\Τουρισμός\PEP\PEPneEG\ΠΕΠ\Untitled-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01674"/>
            <a:ext cx="10260013" cy="14331950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7/10/2022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46106" y="3735234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ΚΟΡΡΕΣ ΓΙΩΤΙΝΓΚ ΝΕΠΑ που εδρεύει στην περιφέρεια ΑΤΤΙΚΗΣ 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200.000  € εκ των οποίων η δημόσια δαπάνη ανέρχεται σε 100.00 €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18259"/>
            <a:ext cx="9217024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230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Afroditi Manolelli</cp:lastModifiedBy>
  <cp:revision>54</cp:revision>
  <cp:lastPrinted>2019-12-05T14:31:53Z</cp:lastPrinted>
  <dcterms:created xsi:type="dcterms:W3CDTF">2018-02-13T12:16:57Z</dcterms:created>
  <dcterms:modified xsi:type="dcterms:W3CDTF">2022-10-07T14:28:46Z</dcterms:modified>
</cp:coreProperties>
</file>